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2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3FA4B1-0040-42ED-61AD-CF79BDB351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AAA860F-BD49-CD12-AA2D-317EA0B24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16C513-3364-837A-42BF-B4B01D2BB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F1EB5B-EDF2-7729-21AA-9637BC31B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4B56BC-7015-6EAB-DB2C-998674A5B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58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423BEC-4578-C4E4-37A5-8CA606BAD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6A2C69-A041-81E8-84CC-74EE710C6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970E04-5785-42EF-9DF3-40A31201A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4D14A9-A782-0C61-B8FD-62B849C64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C7FAAE-ABD6-2C3F-B1C5-4FAAB5C60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851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D7E5AF7-C163-A296-4CC1-47BB42EFC7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1229541-70DD-4BC0-7AC6-5BCBEB23E2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4F03350-877F-8B1E-B89D-9D73C851C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7ADC3D-4014-BDAF-3D24-4D2A9563E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AA1352-1BE8-CA1F-AD55-A464CF33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89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5F5852-BDF9-D0CE-3646-A79544FD2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EE2C11-6087-D64C-207B-69A5958B7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6F976E-A18C-3CBE-4149-C622FA647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9611D0-B514-2B81-5E80-27AD85488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A39D07-647C-2386-5CA2-CCE34CD70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553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BAFB38-2ECE-6294-1C47-00D0633B2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3BF090-105E-773D-A67E-863717AEA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C9D773-0097-39D7-5590-A6A95E85D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535A2A-F008-989F-3E92-F8E10DAD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27402D-87D5-3C43-0017-D0465253F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4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7C3DB6-071D-CD22-EEEB-69DAB68B8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0CCD1-A75D-2F4D-1D10-0FACDB5F5C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73058C-240D-13B5-4DFD-2F00CD406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A9B1697-2F4A-3A6E-2AFD-6ED97E9EA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4E529D4-1F5E-0FA3-8E06-DA4C896E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42C7D22-3F3C-671E-9A11-5ABED4FA1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539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C3B976-36A4-487D-BBDB-2E945CED6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14723FE-C8F7-74C9-786D-CE982E09A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EF39C31-9C0A-A5AD-88DD-430972C64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236E8DF-34B7-2FF7-6D49-F35244B197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25C7A8C-739F-F95F-419D-2F4A0965B4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00178A2-D8E3-463E-605B-BEA3F9CB2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978E33D-50AE-8C51-04AF-BF7B9D472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E6C432F-2930-9F3E-7A36-BDDC1B11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07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1A06C2-115E-9A03-F5BE-CFD455FB8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3C80CA6-64D6-0424-0C42-35F7BCC76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F94BB65-EE5E-A140-1796-958C06572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4F37D15-E99B-D4E4-08D5-F9EB5F80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12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0EE612D-B494-E03D-D8B2-63A629B07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24F4A6-4615-4BE6-1290-8E7BF62D8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0E3A6C-8A99-E14C-BB8C-44F3FB4E7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79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87499A-5A0E-2726-CE3F-E7A13723C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B4512B-455E-384F-9618-409B7B25C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E8819FA-FF30-3A6F-D0AC-CF92387F1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4BD2C1-5510-A42B-6FE3-37B30C434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FAC594A-6EED-4C39-EC58-593508A37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6EC5AC-D90B-852A-80D9-263D8639E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767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914E9E-7496-F7CE-EA72-D96414FE6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AE7CDB1-4956-20B6-F43E-309A28EB0C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01478B-9B25-BF04-C29A-BE5364F4C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722A4D0-000A-D5D3-7A07-9A50282FA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F9F998E-F7E0-7117-531D-CEAAE42BD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CA8FAE-382A-7270-D12C-FCC3D77A9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89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6D4B9F2-CFCF-27C0-6597-5C5950A87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A8FC974-24BA-CCC5-3E59-DAE1D08C03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58D069-7388-6675-3A32-5A7AD40C0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3D802-4F48-4817-AF0F-E016F4D580A1}" type="datetimeFigureOut">
              <a:rPr lang="zh-CN" altLang="en-US" smtClean="0"/>
              <a:t>2025/5/4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3060E6-9990-082C-EF45-4D7466DBA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B6E131-D0EE-F3A3-9A98-DCABBB22A1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7D32-7AB8-4BB1-906A-0220F644F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A40B7B7-E85A-6904-31DF-55D2C73D8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350626"/>
              </p:ext>
            </p:extLst>
          </p:nvPr>
        </p:nvGraphicFramePr>
        <p:xfrm>
          <a:off x="2211572" y="939682"/>
          <a:ext cx="7590028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1396">
                  <a:extLst>
                    <a:ext uri="{9D8B030D-6E8A-4147-A177-3AD203B41FA5}">
                      <a16:colId xmlns:a16="http://schemas.microsoft.com/office/drawing/2014/main" val="3399978727"/>
                    </a:ext>
                  </a:extLst>
                </a:gridCol>
                <a:gridCol w="772632">
                  <a:extLst>
                    <a:ext uri="{9D8B030D-6E8A-4147-A177-3AD203B41FA5}">
                      <a16:colId xmlns:a16="http://schemas.microsoft.com/office/drawing/2014/main" val="1863354106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1815307657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406697795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731998234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18058221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Samples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 (</a:t>
                      </a:r>
                      <a:r>
                        <a:rPr lang="en-US" altLang="zh-CN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 (</a:t>
                      </a:r>
                      <a:r>
                        <a:rPr lang="en-US" altLang="zh-CN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Mn (</a:t>
                      </a:r>
                      <a:r>
                        <a:rPr lang="en-US" altLang="zh-CN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 (</a:t>
                      </a:r>
                      <a:r>
                        <a:rPr lang="en-US" altLang="zh-CN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Zr (</a:t>
                      </a:r>
                      <a:r>
                        <a:rPr lang="en-US" altLang="zh-CN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563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MOF-808(Zr/Fe)-PEG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15.4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568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MOF-808(Zr/Fe)-AuNP-PEG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14.2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859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MOF-808(Zr/Fe)-Mn-PEG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713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MOF-808(Zr/Fe)-AuNP-Mn-PEG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CA@MOF-808(Zr/Fe)-PEG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10.4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0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CA@MOF-808(Zr/Fe)-AuNP-PEG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094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CA@MOF-808(Zr/Fe)-Mn-PEG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10.7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231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CA@MOF-808(Zr/Fe)-AuNP-Mn-PEG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19.0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35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755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125</Words>
  <Application>Microsoft Office PowerPoint</Application>
  <PresentationFormat>宽屏</PresentationFormat>
  <Paragraphs>54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yang wang</dc:creator>
  <cp:lastModifiedBy>yang wang</cp:lastModifiedBy>
  <cp:revision>1</cp:revision>
  <dcterms:created xsi:type="dcterms:W3CDTF">2025-05-04T14:38:32Z</dcterms:created>
  <dcterms:modified xsi:type="dcterms:W3CDTF">2025-05-04T14:47:38Z</dcterms:modified>
</cp:coreProperties>
</file>